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360 Sporting Company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Invest in the Infrastructure Behind Youth Sports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The 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Youth sports is growing rapidly but lacks unified event infrastructure.</a:t>
            </a:r>
          </a:p>
          <a:p>
            <a:r>
              <a:t>We provide scalable tournaments, officiating, and programs.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Our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Parent Company: 360 Sporting Company</a:t>
            </a:r>
          </a:p>
          <a:p>
            <a:r>
              <a:t>Divisions:</a:t>
            </a:r>
          </a:p>
          <a:p>
            <a:r>
              <a:t>- 360 Sporting Events (for-profit)</a:t>
            </a:r>
          </a:p>
          <a:p>
            <a:r>
              <a:t>- 360 Sporting Programs (nonprofit)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Revenue Streams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Tournament fees</a:t>
            </a:r>
          </a:p>
          <a:p>
            <a:r>
              <a:t>Gate admissions</a:t>
            </a:r>
          </a:p>
          <a:p>
            <a:r>
              <a:t>Officials staffing</a:t>
            </a:r>
          </a:p>
          <a:p>
            <a:r>
              <a:t>Sponsorships</a:t>
            </a:r>
          </a:p>
          <a:p>
            <a:r>
              <a:t>Vendor revenue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Growth Strategy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Phase 1: Nevada</a:t>
            </a:r>
          </a:p>
          <a:p>
            <a:r>
              <a:t>Phase 2: West Coast</a:t>
            </a:r>
          </a:p>
          <a:p>
            <a:r>
              <a:t>Phase 3: National circuits</a:t>
            </a:r>
          </a:p>
          <a:p>
            <a:r>
              <a:t>Phase 4: Media &amp; facilities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Competitive Advantage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Structured systems</a:t>
            </a:r>
          </a:p>
          <a:p>
            <a:r>
              <a:t>Officials network</a:t>
            </a:r>
          </a:p>
          <a:p>
            <a:r>
              <a:t>Dual-entity model</a:t>
            </a:r>
          </a:p>
          <a:p>
            <a:r>
              <a:t>Scalable expansion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Use of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Event expansion</a:t>
            </a:r>
          </a:p>
          <a:p>
            <a:r>
              <a:t>Marketing</a:t>
            </a:r>
          </a:p>
          <a:p>
            <a:r>
              <a:t>Staffing</a:t>
            </a:r>
          </a:p>
          <a:p>
            <a:r>
              <a:t>Technology</a:t>
            </a:r>
          </a:p>
          <a:p>
            <a:r>
              <a:t>Working capital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Partnership Opportunities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Investors</a:t>
            </a:r>
          </a:p>
          <a:p>
            <a:r>
              <a:t>Facility partners</a:t>
            </a:r>
          </a:p>
          <a:p>
            <a:r>
              <a:t>Sponsors</a:t>
            </a:r>
          </a:p>
          <a:p>
            <a:r>
              <a:t>Cities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360 Sporting Company</a:t>
            </a:r>
          </a:p>
          <a:p>
            <a:r>
              <a:t>Cheyenne, WY</a:t>
            </a:r>
          </a:p>
          <a:p>
            <a:r>
              <a:t>Elijah@360SportingCompany.com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